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6" r:id="rId6"/>
    <p:sldId id="261" r:id="rId7"/>
    <p:sldId id="259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3553"/>
    <a:srgbClr val="441D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5B603-A396-4867-98B4-C4E3210E20D6}" type="doc">
      <dgm:prSet loTypeId="urn:microsoft.com/office/officeart/2008/layout/VerticalCurvedLis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682E7A4-3C25-41D8-B462-BDD49A2986B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Нет границ</a:t>
          </a:r>
          <a:endParaRPr lang="ru-RU" sz="3200" dirty="0"/>
        </a:p>
      </dgm:t>
    </dgm:pt>
    <dgm:pt modelId="{98323331-15A1-4434-9326-BACBB7203B41}" type="parTrans" cxnId="{76AF634A-160C-43BB-91C5-84B15D918B8A}">
      <dgm:prSet/>
      <dgm:spPr/>
      <dgm:t>
        <a:bodyPr/>
        <a:lstStyle/>
        <a:p>
          <a:endParaRPr lang="ru-RU"/>
        </a:p>
      </dgm:t>
    </dgm:pt>
    <dgm:pt modelId="{01BFA7C6-2687-47CF-A577-49E08F1D9DB7}" type="sibTrans" cxnId="{76AF634A-160C-43BB-91C5-84B15D918B8A}">
      <dgm:prSet/>
      <dgm:spPr/>
      <dgm:t>
        <a:bodyPr/>
        <a:lstStyle/>
        <a:p>
          <a:endParaRPr lang="ru-RU"/>
        </a:p>
      </dgm:t>
    </dgm:pt>
    <dgm:pt modelId="{24D3E521-6E36-472F-9396-C73C2D68D826}">
      <dgm:prSet phldrT="[Текст]" custT="1"/>
      <dgm:spPr/>
      <dgm:t>
        <a:bodyPr/>
        <a:lstStyle/>
        <a:p>
          <a:r>
            <a:rPr lang="ru-RU" sz="3200" dirty="0" smtClean="0"/>
            <a:t>Повтор материал</a:t>
          </a:r>
          <a:endParaRPr lang="ru-RU" sz="3200" dirty="0"/>
        </a:p>
      </dgm:t>
    </dgm:pt>
    <dgm:pt modelId="{1C9D6CAF-178A-4974-87CA-E59151AC1266}" type="parTrans" cxnId="{6BC6F9E4-803C-4811-9026-03CD37334618}">
      <dgm:prSet/>
      <dgm:spPr/>
      <dgm:t>
        <a:bodyPr/>
        <a:lstStyle/>
        <a:p>
          <a:endParaRPr lang="ru-RU"/>
        </a:p>
      </dgm:t>
    </dgm:pt>
    <dgm:pt modelId="{16631E83-2F9F-4A4E-ADFD-D8C7DDE993A8}" type="sibTrans" cxnId="{6BC6F9E4-803C-4811-9026-03CD37334618}">
      <dgm:prSet/>
      <dgm:spPr/>
      <dgm:t>
        <a:bodyPr/>
        <a:lstStyle/>
        <a:p>
          <a:endParaRPr lang="ru-RU"/>
        </a:p>
      </dgm:t>
    </dgm:pt>
    <dgm:pt modelId="{8350B6B6-4ABE-4FDD-9F4E-214162F85251}">
      <dgm:prSet/>
      <dgm:spPr/>
      <dgm:t>
        <a:bodyPr/>
        <a:lstStyle/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 smtClean="0"/>
        </a:p>
      </dgm:t>
    </dgm:pt>
    <dgm:pt modelId="{1B8E800D-5071-46D8-A332-96E6091BC8C2}" type="parTrans" cxnId="{E6958BBF-A1A9-4A51-9CED-ECE7C0474AA8}">
      <dgm:prSet/>
      <dgm:spPr/>
      <dgm:t>
        <a:bodyPr/>
        <a:lstStyle/>
        <a:p>
          <a:endParaRPr lang="ru-RU"/>
        </a:p>
      </dgm:t>
    </dgm:pt>
    <dgm:pt modelId="{1679FDC8-4558-40F2-B94C-256060EC6A0C}" type="sibTrans" cxnId="{E6958BBF-A1A9-4A51-9CED-ECE7C0474AA8}">
      <dgm:prSet/>
      <dgm:spPr/>
      <dgm:t>
        <a:bodyPr/>
        <a:lstStyle/>
        <a:p>
          <a:endParaRPr lang="ru-RU"/>
        </a:p>
      </dgm:t>
    </dgm:pt>
    <dgm:pt modelId="{BB56A21F-F658-4024-9FE2-A85B72010E5C}">
      <dgm:prSet/>
      <dgm:spPr/>
      <dgm:t>
        <a:bodyPr/>
        <a:lstStyle/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 smtClean="0"/>
        </a:p>
      </dgm:t>
    </dgm:pt>
    <dgm:pt modelId="{5C5231FA-F0F2-4DF0-BA1E-EBC35E372AFC}" type="parTrans" cxnId="{3CBC9B6B-07F1-41E9-9449-0DC944E4F08C}">
      <dgm:prSet/>
      <dgm:spPr/>
      <dgm:t>
        <a:bodyPr/>
        <a:lstStyle/>
        <a:p>
          <a:endParaRPr lang="ru-RU"/>
        </a:p>
      </dgm:t>
    </dgm:pt>
    <dgm:pt modelId="{5946C229-537E-464E-B9EE-CFD16F12D974}" type="sibTrans" cxnId="{3CBC9B6B-07F1-41E9-9449-0DC944E4F08C}">
      <dgm:prSet/>
      <dgm:spPr/>
      <dgm:t>
        <a:bodyPr/>
        <a:lstStyle/>
        <a:p>
          <a:endParaRPr lang="ru-RU"/>
        </a:p>
      </dgm:t>
    </dgm:pt>
    <dgm:pt modelId="{D9C16D83-942A-4C4B-A847-CD6EC8E50E76}">
      <dgm:prSet/>
      <dgm:spPr/>
      <dgm:t>
        <a:bodyPr/>
        <a:lstStyle/>
        <a:p>
          <a:pPr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 smtClean="0"/>
        </a:p>
      </dgm:t>
    </dgm:pt>
    <dgm:pt modelId="{00DAB67B-0AF4-41B6-94AC-AD76AAFCA065}" type="parTrans" cxnId="{C74B1F35-2FBC-4D77-AD0A-C9C47BCAEFBC}">
      <dgm:prSet/>
      <dgm:spPr/>
      <dgm:t>
        <a:bodyPr/>
        <a:lstStyle/>
        <a:p>
          <a:endParaRPr lang="ru-RU"/>
        </a:p>
      </dgm:t>
    </dgm:pt>
    <dgm:pt modelId="{73F03DE7-2DC2-482A-844B-8E90A6323D38}" type="sibTrans" cxnId="{C74B1F35-2FBC-4D77-AD0A-C9C47BCAEFBC}">
      <dgm:prSet/>
      <dgm:spPr/>
      <dgm:t>
        <a:bodyPr/>
        <a:lstStyle/>
        <a:p>
          <a:endParaRPr lang="ru-RU"/>
        </a:p>
      </dgm:t>
    </dgm:pt>
    <dgm:pt modelId="{B2F78052-9BE5-4241-8540-8A29BADFEA1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Наличие интерактивных заданий</a:t>
          </a:r>
        </a:p>
        <a:p>
          <a:endParaRPr lang="ru-RU" dirty="0"/>
        </a:p>
      </dgm:t>
    </dgm:pt>
    <dgm:pt modelId="{1FA74AF1-02E9-4368-ADCC-E98561384206}" type="parTrans" cxnId="{36D40B22-7B3C-4414-8313-D39044422F0E}">
      <dgm:prSet/>
      <dgm:spPr/>
      <dgm:t>
        <a:bodyPr/>
        <a:lstStyle/>
        <a:p>
          <a:endParaRPr lang="ru-RU"/>
        </a:p>
      </dgm:t>
    </dgm:pt>
    <dgm:pt modelId="{04CCAA0A-A0D7-4559-9105-0A5C0D8080E2}" type="sibTrans" cxnId="{36D40B22-7B3C-4414-8313-D39044422F0E}">
      <dgm:prSet/>
      <dgm:spPr/>
      <dgm:t>
        <a:bodyPr/>
        <a:lstStyle/>
        <a:p>
          <a:endParaRPr lang="ru-RU"/>
        </a:p>
      </dgm:t>
    </dgm:pt>
    <dgm:pt modelId="{72022994-3986-494C-ADD1-D7B8B65668F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Наглядность</a:t>
          </a:r>
        </a:p>
        <a:p>
          <a:endParaRPr lang="ru-RU" dirty="0"/>
        </a:p>
      </dgm:t>
    </dgm:pt>
    <dgm:pt modelId="{F592094A-1CB2-406A-B553-C7C471BB4246}" type="parTrans" cxnId="{DC7E898B-1937-4F70-A5B3-06DAC254E2B7}">
      <dgm:prSet/>
      <dgm:spPr/>
      <dgm:t>
        <a:bodyPr/>
        <a:lstStyle/>
        <a:p>
          <a:endParaRPr lang="ru-RU"/>
        </a:p>
      </dgm:t>
    </dgm:pt>
    <dgm:pt modelId="{6A0458D6-5EEF-48A8-A81D-E12E61FA93DD}" type="sibTrans" cxnId="{DC7E898B-1937-4F70-A5B3-06DAC254E2B7}">
      <dgm:prSet/>
      <dgm:spPr/>
      <dgm:t>
        <a:bodyPr/>
        <a:lstStyle/>
        <a:p>
          <a:endParaRPr lang="ru-RU"/>
        </a:p>
      </dgm:t>
    </dgm:pt>
    <dgm:pt modelId="{E7C1490B-D59F-4BEB-90D5-CAFF55FDE975}">
      <dgm:prSet phldrT="[Текст]" custT="1"/>
      <dgm:spPr/>
      <dgm:t>
        <a:bodyPr/>
        <a:lstStyle/>
        <a:p>
          <a:r>
            <a:rPr lang="ru-RU" sz="3200" dirty="0" smtClean="0"/>
            <a:t>Не зависит от погодных условий</a:t>
          </a:r>
          <a:endParaRPr lang="ru-RU" sz="3200" dirty="0"/>
        </a:p>
      </dgm:t>
    </dgm:pt>
    <dgm:pt modelId="{D1899015-CAAB-48D8-B38A-3062944F7D88}" type="sibTrans" cxnId="{39F83799-FE34-4A0F-8FB5-221B7BD40F52}">
      <dgm:prSet/>
      <dgm:spPr/>
      <dgm:t>
        <a:bodyPr/>
        <a:lstStyle/>
        <a:p>
          <a:endParaRPr lang="ru-RU"/>
        </a:p>
      </dgm:t>
    </dgm:pt>
    <dgm:pt modelId="{4EE3D881-F4F3-4350-841E-D3E568B6DEAD}" type="parTrans" cxnId="{39F83799-FE34-4A0F-8FB5-221B7BD40F52}">
      <dgm:prSet/>
      <dgm:spPr/>
      <dgm:t>
        <a:bodyPr/>
        <a:lstStyle/>
        <a:p>
          <a:endParaRPr lang="ru-RU"/>
        </a:p>
      </dgm:t>
    </dgm:pt>
    <dgm:pt modelId="{12369555-76A9-49AF-B4CD-92E33512F076}" type="pres">
      <dgm:prSet presAssocID="{0575B603-A396-4867-98B4-C4E3210E20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BA1E8D-D411-4528-B2D3-A2FD899FDD66}" type="pres">
      <dgm:prSet presAssocID="{0575B603-A396-4867-98B4-C4E3210E20D6}" presName="Name1" presStyleCnt="0"/>
      <dgm:spPr/>
      <dgm:t>
        <a:bodyPr/>
        <a:lstStyle/>
        <a:p>
          <a:endParaRPr lang="ru-RU"/>
        </a:p>
      </dgm:t>
    </dgm:pt>
    <dgm:pt modelId="{23E14A43-85BD-40D7-BF2E-F843885F80BB}" type="pres">
      <dgm:prSet presAssocID="{0575B603-A396-4867-98B4-C4E3210E20D6}" presName="cycle" presStyleCnt="0"/>
      <dgm:spPr/>
      <dgm:t>
        <a:bodyPr/>
        <a:lstStyle/>
        <a:p>
          <a:endParaRPr lang="ru-RU"/>
        </a:p>
      </dgm:t>
    </dgm:pt>
    <dgm:pt modelId="{849C84D2-AB10-47DB-9DDC-E65D623EDF75}" type="pres">
      <dgm:prSet presAssocID="{0575B603-A396-4867-98B4-C4E3210E20D6}" presName="srcNode" presStyleLbl="node1" presStyleIdx="0" presStyleCnt="5"/>
      <dgm:spPr/>
      <dgm:t>
        <a:bodyPr/>
        <a:lstStyle/>
        <a:p>
          <a:endParaRPr lang="ru-RU"/>
        </a:p>
      </dgm:t>
    </dgm:pt>
    <dgm:pt modelId="{5DA44BAF-A447-4734-8857-ED25E5F2E002}" type="pres">
      <dgm:prSet presAssocID="{0575B603-A396-4867-98B4-C4E3210E20D6}" presName="conn" presStyleLbl="parChTrans1D2" presStyleIdx="0" presStyleCnt="1"/>
      <dgm:spPr/>
      <dgm:t>
        <a:bodyPr/>
        <a:lstStyle/>
        <a:p>
          <a:endParaRPr lang="ru-RU"/>
        </a:p>
      </dgm:t>
    </dgm:pt>
    <dgm:pt modelId="{0593F737-8BA9-44AB-AFEF-C87B20A7C620}" type="pres">
      <dgm:prSet presAssocID="{0575B603-A396-4867-98B4-C4E3210E20D6}" presName="extraNode" presStyleLbl="node1" presStyleIdx="0" presStyleCnt="5"/>
      <dgm:spPr/>
      <dgm:t>
        <a:bodyPr/>
        <a:lstStyle/>
        <a:p>
          <a:endParaRPr lang="ru-RU"/>
        </a:p>
      </dgm:t>
    </dgm:pt>
    <dgm:pt modelId="{45ACD711-9725-4FB8-9CF3-97A26545D4C3}" type="pres">
      <dgm:prSet presAssocID="{0575B603-A396-4867-98B4-C4E3210E20D6}" presName="dstNode" presStyleLbl="node1" presStyleIdx="0" presStyleCnt="5"/>
      <dgm:spPr/>
      <dgm:t>
        <a:bodyPr/>
        <a:lstStyle/>
        <a:p>
          <a:endParaRPr lang="ru-RU"/>
        </a:p>
      </dgm:t>
    </dgm:pt>
    <dgm:pt modelId="{07696573-D351-40A6-9B59-7BD3BD397A80}" type="pres">
      <dgm:prSet presAssocID="{8682E7A4-3C25-41D8-B462-BDD49A2986B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420D-F80F-42FA-A23B-B2C617BB4378}" type="pres">
      <dgm:prSet presAssocID="{8682E7A4-3C25-41D8-B462-BDD49A2986B6}" presName="accent_1" presStyleCnt="0"/>
      <dgm:spPr/>
      <dgm:t>
        <a:bodyPr/>
        <a:lstStyle/>
        <a:p>
          <a:endParaRPr lang="ru-RU"/>
        </a:p>
      </dgm:t>
    </dgm:pt>
    <dgm:pt modelId="{C29A86B2-3EBC-4B50-816C-D8F503E550E2}" type="pres">
      <dgm:prSet presAssocID="{8682E7A4-3C25-41D8-B462-BDD49A2986B6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A044DC28-BEFB-41A9-8258-5BDB630C0455}" type="pres">
      <dgm:prSet presAssocID="{24D3E521-6E36-472F-9396-C73C2D68D8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6209B-3C53-47E7-911F-CFA2909BECBE}" type="pres">
      <dgm:prSet presAssocID="{24D3E521-6E36-472F-9396-C73C2D68D826}" presName="accent_2" presStyleCnt="0"/>
      <dgm:spPr/>
      <dgm:t>
        <a:bodyPr/>
        <a:lstStyle/>
        <a:p>
          <a:endParaRPr lang="ru-RU"/>
        </a:p>
      </dgm:t>
    </dgm:pt>
    <dgm:pt modelId="{364294BC-B687-4082-B917-AF574D3E9006}" type="pres">
      <dgm:prSet presAssocID="{24D3E521-6E36-472F-9396-C73C2D68D826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FBB10807-E710-4C93-B209-CD95384DE023}" type="pres">
      <dgm:prSet presAssocID="{E7C1490B-D59F-4BEB-90D5-CAFF55FDE97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47045-31C5-494E-A2BD-A4D0C033C485}" type="pres">
      <dgm:prSet presAssocID="{E7C1490B-D59F-4BEB-90D5-CAFF55FDE975}" presName="accent_3" presStyleCnt="0"/>
      <dgm:spPr/>
      <dgm:t>
        <a:bodyPr/>
        <a:lstStyle/>
        <a:p>
          <a:endParaRPr lang="ru-RU"/>
        </a:p>
      </dgm:t>
    </dgm:pt>
    <dgm:pt modelId="{6F3BED40-0335-4602-9CE1-1CE34E126FD8}" type="pres">
      <dgm:prSet presAssocID="{E7C1490B-D59F-4BEB-90D5-CAFF55FDE975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D672DB84-BC7F-499B-8F97-E0DC0E81D609}" type="pres">
      <dgm:prSet presAssocID="{B2F78052-9BE5-4241-8540-8A29BADFEA1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07C37-C996-4F5E-B4B2-319D854F11A1}" type="pres">
      <dgm:prSet presAssocID="{B2F78052-9BE5-4241-8540-8A29BADFEA1E}" presName="accent_4" presStyleCnt="0"/>
      <dgm:spPr/>
      <dgm:t>
        <a:bodyPr/>
        <a:lstStyle/>
        <a:p>
          <a:endParaRPr lang="ru-RU"/>
        </a:p>
      </dgm:t>
    </dgm:pt>
    <dgm:pt modelId="{5755A51D-F1B2-45F3-B986-FD4DED3A1EB0}" type="pres">
      <dgm:prSet presAssocID="{B2F78052-9BE5-4241-8540-8A29BADFEA1E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7DE9248D-5F5D-412A-A9F7-62767B222B76}" type="pres">
      <dgm:prSet presAssocID="{72022994-3986-494C-ADD1-D7B8B65668FA}" presName="text_5" presStyleLbl="node1" presStyleIdx="4" presStyleCnt="5" custLinFactNeighborX="913" custLinFactNeighborY="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15A9-1CA0-49CF-8E74-5A119B1F1351}" type="pres">
      <dgm:prSet presAssocID="{72022994-3986-494C-ADD1-D7B8B65668FA}" presName="accent_5" presStyleCnt="0"/>
      <dgm:spPr/>
      <dgm:t>
        <a:bodyPr/>
        <a:lstStyle/>
        <a:p>
          <a:endParaRPr lang="ru-RU"/>
        </a:p>
      </dgm:t>
    </dgm:pt>
    <dgm:pt modelId="{B64A71D6-1C36-41AF-B23F-641242BAE452}" type="pres">
      <dgm:prSet presAssocID="{72022994-3986-494C-ADD1-D7B8B65668FA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6D750762-AB33-4F31-A05F-4BF92AD4F879}" type="presOf" srcId="{BB56A21F-F658-4024-9FE2-A85B72010E5C}" destId="{07696573-D351-40A6-9B59-7BD3BD397A80}" srcOrd="0" destOrd="2" presId="urn:microsoft.com/office/officeart/2008/layout/VerticalCurvedList"/>
    <dgm:cxn modelId="{7AA5EFEB-D163-4B9A-9B95-DE08D8E89CCE}" type="presOf" srcId="{E7C1490B-D59F-4BEB-90D5-CAFF55FDE975}" destId="{FBB10807-E710-4C93-B209-CD95384DE023}" srcOrd="0" destOrd="0" presId="urn:microsoft.com/office/officeart/2008/layout/VerticalCurvedList"/>
    <dgm:cxn modelId="{39F83799-FE34-4A0F-8FB5-221B7BD40F52}" srcId="{0575B603-A396-4867-98B4-C4E3210E20D6}" destId="{E7C1490B-D59F-4BEB-90D5-CAFF55FDE975}" srcOrd="2" destOrd="0" parTransId="{4EE3D881-F4F3-4350-841E-D3E568B6DEAD}" sibTransId="{D1899015-CAAB-48D8-B38A-3062944F7D88}"/>
    <dgm:cxn modelId="{1002FBA3-2BF0-4D18-AC73-8A5F383A15AE}" type="presOf" srcId="{8350B6B6-4ABE-4FDD-9F4E-214162F85251}" destId="{07696573-D351-40A6-9B59-7BD3BD397A80}" srcOrd="0" destOrd="1" presId="urn:microsoft.com/office/officeart/2008/layout/VerticalCurvedList"/>
    <dgm:cxn modelId="{3CBC9B6B-07F1-41E9-9449-0DC944E4F08C}" srcId="{8682E7A4-3C25-41D8-B462-BDD49A2986B6}" destId="{BB56A21F-F658-4024-9FE2-A85B72010E5C}" srcOrd="1" destOrd="0" parTransId="{5C5231FA-F0F2-4DF0-BA1E-EBC35E372AFC}" sibTransId="{5946C229-537E-464E-B9EE-CFD16F12D974}"/>
    <dgm:cxn modelId="{C74B1F35-2FBC-4D77-AD0A-C9C47BCAEFBC}" srcId="{8682E7A4-3C25-41D8-B462-BDD49A2986B6}" destId="{D9C16D83-942A-4C4B-A847-CD6EC8E50E76}" srcOrd="2" destOrd="0" parTransId="{00DAB67B-0AF4-41B6-94AC-AD76AAFCA065}" sibTransId="{73F03DE7-2DC2-482A-844B-8E90A6323D38}"/>
    <dgm:cxn modelId="{36D40B22-7B3C-4414-8313-D39044422F0E}" srcId="{0575B603-A396-4867-98B4-C4E3210E20D6}" destId="{B2F78052-9BE5-4241-8540-8A29BADFEA1E}" srcOrd="3" destOrd="0" parTransId="{1FA74AF1-02E9-4368-ADCC-E98561384206}" sibTransId="{04CCAA0A-A0D7-4559-9105-0A5C0D8080E2}"/>
    <dgm:cxn modelId="{CBE1216B-04EC-4117-9815-F06B534A2F35}" type="presOf" srcId="{D9C16D83-942A-4C4B-A847-CD6EC8E50E76}" destId="{07696573-D351-40A6-9B59-7BD3BD397A80}" srcOrd="0" destOrd="3" presId="urn:microsoft.com/office/officeart/2008/layout/VerticalCurvedList"/>
    <dgm:cxn modelId="{BBA63CD5-6E30-4637-A4BD-B67EBD69A1BF}" type="presOf" srcId="{8682E7A4-3C25-41D8-B462-BDD49A2986B6}" destId="{07696573-D351-40A6-9B59-7BD3BD397A80}" srcOrd="0" destOrd="0" presId="urn:microsoft.com/office/officeart/2008/layout/VerticalCurvedList"/>
    <dgm:cxn modelId="{F8B166DB-AB86-4A22-8927-ABBFCCD50352}" type="presOf" srcId="{72022994-3986-494C-ADD1-D7B8B65668FA}" destId="{7DE9248D-5F5D-412A-A9F7-62767B222B76}" srcOrd="0" destOrd="0" presId="urn:microsoft.com/office/officeart/2008/layout/VerticalCurvedList"/>
    <dgm:cxn modelId="{A742705C-C6E6-49D4-9608-1BE2FA361D0A}" type="presOf" srcId="{1679FDC8-4558-40F2-B94C-256060EC6A0C}" destId="{5DA44BAF-A447-4734-8857-ED25E5F2E002}" srcOrd="0" destOrd="0" presId="urn:microsoft.com/office/officeart/2008/layout/VerticalCurvedList"/>
    <dgm:cxn modelId="{E6958BBF-A1A9-4A51-9CED-ECE7C0474AA8}" srcId="{8682E7A4-3C25-41D8-B462-BDD49A2986B6}" destId="{8350B6B6-4ABE-4FDD-9F4E-214162F85251}" srcOrd="0" destOrd="0" parTransId="{1B8E800D-5071-46D8-A332-96E6091BC8C2}" sibTransId="{1679FDC8-4558-40F2-B94C-256060EC6A0C}"/>
    <dgm:cxn modelId="{D9ACCB7F-CDE2-41C1-B953-B9CED4C9E5EB}" type="presOf" srcId="{24D3E521-6E36-472F-9396-C73C2D68D826}" destId="{A044DC28-BEFB-41A9-8258-5BDB630C0455}" srcOrd="0" destOrd="0" presId="urn:microsoft.com/office/officeart/2008/layout/VerticalCurvedList"/>
    <dgm:cxn modelId="{76AF634A-160C-43BB-91C5-84B15D918B8A}" srcId="{0575B603-A396-4867-98B4-C4E3210E20D6}" destId="{8682E7A4-3C25-41D8-B462-BDD49A2986B6}" srcOrd="0" destOrd="0" parTransId="{98323331-15A1-4434-9326-BACBB7203B41}" sibTransId="{01BFA7C6-2687-47CF-A577-49E08F1D9DB7}"/>
    <dgm:cxn modelId="{B1BAD5FF-4065-418B-904E-0CFA9473A53F}" type="presOf" srcId="{0575B603-A396-4867-98B4-C4E3210E20D6}" destId="{12369555-76A9-49AF-B4CD-92E33512F076}" srcOrd="0" destOrd="0" presId="urn:microsoft.com/office/officeart/2008/layout/VerticalCurvedList"/>
    <dgm:cxn modelId="{4EA01676-42EE-4D91-B2A3-57D3575BD6B6}" type="presOf" srcId="{B2F78052-9BE5-4241-8540-8A29BADFEA1E}" destId="{D672DB84-BC7F-499B-8F97-E0DC0E81D609}" srcOrd="0" destOrd="0" presId="urn:microsoft.com/office/officeart/2008/layout/VerticalCurvedList"/>
    <dgm:cxn modelId="{DC7E898B-1937-4F70-A5B3-06DAC254E2B7}" srcId="{0575B603-A396-4867-98B4-C4E3210E20D6}" destId="{72022994-3986-494C-ADD1-D7B8B65668FA}" srcOrd="4" destOrd="0" parTransId="{F592094A-1CB2-406A-B553-C7C471BB4246}" sibTransId="{6A0458D6-5EEF-48A8-A81D-E12E61FA93DD}"/>
    <dgm:cxn modelId="{6BC6F9E4-803C-4811-9026-03CD37334618}" srcId="{0575B603-A396-4867-98B4-C4E3210E20D6}" destId="{24D3E521-6E36-472F-9396-C73C2D68D826}" srcOrd="1" destOrd="0" parTransId="{1C9D6CAF-178A-4974-87CA-E59151AC1266}" sibTransId="{16631E83-2F9F-4A4E-ADFD-D8C7DDE993A8}"/>
    <dgm:cxn modelId="{9E4DC6EE-B0EF-4C9C-9B81-65B180E549D5}" type="presParOf" srcId="{12369555-76A9-49AF-B4CD-92E33512F076}" destId="{97BA1E8D-D411-4528-B2D3-A2FD899FDD66}" srcOrd="0" destOrd="0" presId="urn:microsoft.com/office/officeart/2008/layout/VerticalCurvedList"/>
    <dgm:cxn modelId="{649BA104-F56F-41C3-8D93-7479D728B9D4}" type="presParOf" srcId="{97BA1E8D-D411-4528-B2D3-A2FD899FDD66}" destId="{23E14A43-85BD-40D7-BF2E-F843885F80BB}" srcOrd="0" destOrd="0" presId="urn:microsoft.com/office/officeart/2008/layout/VerticalCurvedList"/>
    <dgm:cxn modelId="{5A9CEF73-4BCD-4C5C-84E8-97737D6CC554}" type="presParOf" srcId="{23E14A43-85BD-40D7-BF2E-F843885F80BB}" destId="{849C84D2-AB10-47DB-9DDC-E65D623EDF75}" srcOrd="0" destOrd="0" presId="urn:microsoft.com/office/officeart/2008/layout/VerticalCurvedList"/>
    <dgm:cxn modelId="{AE7B2955-0A71-45B6-9E47-5F6457BF62DA}" type="presParOf" srcId="{23E14A43-85BD-40D7-BF2E-F843885F80BB}" destId="{5DA44BAF-A447-4734-8857-ED25E5F2E002}" srcOrd="1" destOrd="0" presId="urn:microsoft.com/office/officeart/2008/layout/VerticalCurvedList"/>
    <dgm:cxn modelId="{1AF2B86F-6D24-4476-8482-1C141FB0BFBD}" type="presParOf" srcId="{23E14A43-85BD-40D7-BF2E-F843885F80BB}" destId="{0593F737-8BA9-44AB-AFEF-C87B20A7C620}" srcOrd="2" destOrd="0" presId="urn:microsoft.com/office/officeart/2008/layout/VerticalCurvedList"/>
    <dgm:cxn modelId="{B9D352AC-2D3C-4BF3-8423-2010CDEDDD59}" type="presParOf" srcId="{23E14A43-85BD-40D7-BF2E-F843885F80BB}" destId="{45ACD711-9725-4FB8-9CF3-97A26545D4C3}" srcOrd="3" destOrd="0" presId="urn:microsoft.com/office/officeart/2008/layout/VerticalCurvedList"/>
    <dgm:cxn modelId="{674D5E3E-6421-43B6-9873-F9AD61B52CCD}" type="presParOf" srcId="{97BA1E8D-D411-4528-B2D3-A2FD899FDD66}" destId="{07696573-D351-40A6-9B59-7BD3BD397A80}" srcOrd="1" destOrd="0" presId="urn:microsoft.com/office/officeart/2008/layout/VerticalCurvedList"/>
    <dgm:cxn modelId="{67DE0BE6-20AF-4754-B7F1-80FBDA45BC9C}" type="presParOf" srcId="{97BA1E8D-D411-4528-B2D3-A2FD899FDD66}" destId="{A366420D-F80F-42FA-A23B-B2C617BB4378}" srcOrd="2" destOrd="0" presId="urn:microsoft.com/office/officeart/2008/layout/VerticalCurvedList"/>
    <dgm:cxn modelId="{489B1F63-A4B1-47F6-A6DA-AF49953EA47B}" type="presParOf" srcId="{A366420D-F80F-42FA-A23B-B2C617BB4378}" destId="{C29A86B2-3EBC-4B50-816C-D8F503E550E2}" srcOrd="0" destOrd="0" presId="urn:microsoft.com/office/officeart/2008/layout/VerticalCurvedList"/>
    <dgm:cxn modelId="{F220B632-287A-49EF-AF46-F01F245DA22E}" type="presParOf" srcId="{97BA1E8D-D411-4528-B2D3-A2FD899FDD66}" destId="{A044DC28-BEFB-41A9-8258-5BDB630C0455}" srcOrd="3" destOrd="0" presId="urn:microsoft.com/office/officeart/2008/layout/VerticalCurvedList"/>
    <dgm:cxn modelId="{5A57B0E2-D13A-442B-8A17-E92BB3B5073F}" type="presParOf" srcId="{97BA1E8D-D411-4528-B2D3-A2FD899FDD66}" destId="{5956209B-3C53-47E7-911F-CFA2909BECBE}" srcOrd="4" destOrd="0" presId="urn:microsoft.com/office/officeart/2008/layout/VerticalCurvedList"/>
    <dgm:cxn modelId="{BAE8AE22-BE71-4958-BDE8-A10F31587810}" type="presParOf" srcId="{5956209B-3C53-47E7-911F-CFA2909BECBE}" destId="{364294BC-B687-4082-B917-AF574D3E9006}" srcOrd="0" destOrd="0" presId="urn:microsoft.com/office/officeart/2008/layout/VerticalCurvedList"/>
    <dgm:cxn modelId="{8D2516CB-3F64-4A60-8CAB-A3486F1E0527}" type="presParOf" srcId="{97BA1E8D-D411-4528-B2D3-A2FD899FDD66}" destId="{FBB10807-E710-4C93-B209-CD95384DE023}" srcOrd="5" destOrd="0" presId="urn:microsoft.com/office/officeart/2008/layout/VerticalCurvedList"/>
    <dgm:cxn modelId="{88AE2FE8-6390-4D30-B61B-5151BA7B7514}" type="presParOf" srcId="{97BA1E8D-D411-4528-B2D3-A2FD899FDD66}" destId="{B9A47045-31C5-494E-A2BD-A4D0C033C485}" srcOrd="6" destOrd="0" presId="urn:microsoft.com/office/officeart/2008/layout/VerticalCurvedList"/>
    <dgm:cxn modelId="{15D0B716-3C50-486D-AA19-1A1BA81AA34F}" type="presParOf" srcId="{B9A47045-31C5-494E-A2BD-A4D0C033C485}" destId="{6F3BED40-0335-4602-9CE1-1CE34E126FD8}" srcOrd="0" destOrd="0" presId="urn:microsoft.com/office/officeart/2008/layout/VerticalCurvedList"/>
    <dgm:cxn modelId="{99E80369-063B-44CB-B3B9-66D3B3958866}" type="presParOf" srcId="{97BA1E8D-D411-4528-B2D3-A2FD899FDD66}" destId="{D672DB84-BC7F-499B-8F97-E0DC0E81D609}" srcOrd="7" destOrd="0" presId="urn:microsoft.com/office/officeart/2008/layout/VerticalCurvedList"/>
    <dgm:cxn modelId="{5D6652A5-5718-4688-9288-164904FE03AE}" type="presParOf" srcId="{97BA1E8D-D411-4528-B2D3-A2FD899FDD66}" destId="{22907C37-C996-4F5E-B4B2-319D854F11A1}" srcOrd="8" destOrd="0" presId="urn:microsoft.com/office/officeart/2008/layout/VerticalCurvedList"/>
    <dgm:cxn modelId="{78AB9A29-608D-4CE2-914C-C6938F95484A}" type="presParOf" srcId="{22907C37-C996-4F5E-B4B2-319D854F11A1}" destId="{5755A51D-F1B2-45F3-B986-FD4DED3A1EB0}" srcOrd="0" destOrd="0" presId="urn:microsoft.com/office/officeart/2008/layout/VerticalCurvedList"/>
    <dgm:cxn modelId="{40112E76-C4D4-44D7-98F0-E66C49DFC019}" type="presParOf" srcId="{97BA1E8D-D411-4528-B2D3-A2FD899FDD66}" destId="{7DE9248D-5F5D-412A-A9F7-62767B222B76}" srcOrd="9" destOrd="0" presId="urn:microsoft.com/office/officeart/2008/layout/VerticalCurvedList"/>
    <dgm:cxn modelId="{DC2874FB-8DA4-4938-A3B8-FEF31F0DD5C7}" type="presParOf" srcId="{97BA1E8D-D411-4528-B2D3-A2FD899FDD66}" destId="{5AB615A9-1CA0-49CF-8E74-5A119B1F1351}" srcOrd="10" destOrd="0" presId="urn:microsoft.com/office/officeart/2008/layout/VerticalCurvedList"/>
    <dgm:cxn modelId="{61DA7042-1924-4F36-90CA-C4D9911CCE3D}" type="presParOf" srcId="{5AB615A9-1CA0-49CF-8E74-5A119B1F1351}" destId="{B64A71D6-1C36-41AF-B23F-641242BAE4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44BAF-A447-4734-8857-ED25E5F2E002}">
      <dsp:nvSpPr>
        <dsp:cNvPr id="0" name=""/>
        <dsp:cNvSpPr/>
      </dsp:nvSpPr>
      <dsp:spPr>
        <a:xfrm>
          <a:off x="-6579661" y="-1006230"/>
          <a:ext cx="7831240" cy="7831240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96573-D351-40A6-9B59-7BD3BD397A80}">
      <dsp:nvSpPr>
        <dsp:cNvPr id="0" name=""/>
        <dsp:cNvSpPr/>
      </dsp:nvSpPr>
      <dsp:spPr>
        <a:xfrm>
          <a:off x="546690" y="363557"/>
          <a:ext cx="8452624" cy="727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517" tIns="81280" rIns="81280" bIns="812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Нет границ</a:t>
          </a:r>
          <a:endParaRPr lang="ru-RU" sz="3200" kern="1200" dirty="0"/>
        </a:p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400" kern="1200" dirty="0" smtClean="0"/>
        </a:p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400" kern="1200" dirty="0" smtClean="0"/>
        </a:p>
        <a:p>
          <a:pPr marL="114300" lvl="1" indent="-1143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400" kern="1200" dirty="0" smtClean="0"/>
        </a:p>
      </dsp:txBody>
      <dsp:txXfrm>
        <a:off x="546690" y="363557"/>
        <a:ext cx="8452624" cy="727580"/>
      </dsp:txXfrm>
    </dsp:sp>
    <dsp:sp modelId="{C29A86B2-3EBC-4B50-816C-D8F503E550E2}">
      <dsp:nvSpPr>
        <dsp:cNvPr id="0" name=""/>
        <dsp:cNvSpPr/>
      </dsp:nvSpPr>
      <dsp:spPr>
        <a:xfrm>
          <a:off x="91952" y="272609"/>
          <a:ext cx="909475" cy="909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44DC28-BEFB-41A9-8258-5BDB630C0455}">
      <dsp:nvSpPr>
        <dsp:cNvPr id="0" name=""/>
        <dsp:cNvSpPr/>
      </dsp:nvSpPr>
      <dsp:spPr>
        <a:xfrm>
          <a:off x="1068053" y="1454578"/>
          <a:ext cx="7931261" cy="727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Повтор материал</a:t>
          </a:r>
          <a:endParaRPr lang="ru-RU" sz="3200" kern="1200" dirty="0"/>
        </a:p>
      </dsp:txBody>
      <dsp:txXfrm>
        <a:off x="1068053" y="1454578"/>
        <a:ext cx="7931261" cy="727580"/>
      </dsp:txXfrm>
    </dsp:sp>
    <dsp:sp modelId="{364294BC-B687-4082-B917-AF574D3E9006}">
      <dsp:nvSpPr>
        <dsp:cNvPr id="0" name=""/>
        <dsp:cNvSpPr/>
      </dsp:nvSpPr>
      <dsp:spPr>
        <a:xfrm>
          <a:off x="613315" y="1363631"/>
          <a:ext cx="909475" cy="909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B10807-E710-4C93-B209-CD95384DE023}">
      <dsp:nvSpPr>
        <dsp:cNvPr id="0" name=""/>
        <dsp:cNvSpPr/>
      </dsp:nvSpPr>
      <dsp:spPr>
        <a:xfrm>
          <a:off x="1228069" y="2545599"/>
          <a:ext cx="7771244" cy="727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51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 зависит от погодных условий</a:t>
          </a:r>
          <a:endParaRPr lang="ru-RU" sz="3200" kern="1200" dirty="0"/>
        </a:p>
      </dsp:txBody>
      <dsp:txXfrm>
        <a:off x="1228069" y="2545599"/>
        <a:ext cx="7771244" cy="727580"/>
      </dsp:txXfrm>
    </dsp:sp>
    <dsp:sp modelId="{6F3BED40-0335-4602-9CE1-1CE34E126FD8}">
      <dsp:nvSpPr>
        <dsp:cNvPr id="0" name=""/>
        <dsp:cNvSpPr/>
      </dsp:nvSpPr>
      <dsp:spPr>
        <a:xfrm>
          <a:off x="773332" y="2454652"/>
          <a:ext cx="909475" cy="909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72DB84-BC7F-499B-8F97-E0DC0E81D609}">
      <dsp:nvSpPr>
        <dsp:cNvPr id="0" name=""/>
        <dsp:cNvSpPr/>
      </dsp:nvSpPr>
      <dsp:spPr>
        <a:xfrm>
          <a:off x="1068053" y="3636621"/>
          <a:ext cx="7931261" cy="727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517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Наличие интерактивных заданий</a:t>
          </a:r>
        </a:p>
        <a:p>
          <a:pPr lvl="0" algn="l">
            <a:spcBef>
              <a:spcPct val="0"/>
            </a:spcBef>
          </a:pPr>
          <a:endParaRPr lang="ru-RU" kern="1200" dirty="0"/>
        </a:p>
      </dsp:txBody>
      <dsp:txXfrm>
        <a:off x="1068053" y="3636621"/>
        <a:ext cx="7931261" cy="727580"/>
      </dsp:txXfrm>
    </dsp:sp>
    <dsp:sp modelId="{5755A51D-F1B2-45F3-B986-FD4DED3A1EB0}">
      <dsp:nvSpPr>
        <dsp:cNvPr id="0" name=""/>
        <dsp:cNvSpPr/>
      </dsp:nvSpPr>
      <dsp:spPr>
        <a:xfrm>
          <a:off x="613315" y="3545673"/>
          <a:ext cx="909475" cy="909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E9248D-5F5D-412A-A9F7-62767B222B76}">
      <dsp:nvSpPr>
        <dsp:cNvPr id="0" name=""/>
        <dsp:cNvSpPr/>
      </dsp:nvSpPr>
      <dsp:spPr>
        <a:xfrm>
          <a:off x="623862" y="4749673"/>
          <a:ext cx="8452624" cy="7275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7517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Наглядность</a:t>
          </a:r>
        </a:p>
        <a:p>
          <a:pPr lvl="0" algn="l">
            <a:spcBef>
              <a:spcPct val="0"/>
            </a:spcBef>
          </a:pPr>
          <a:endParaRPr lang="ru-RU" kern="1200" dirty="0"/>
        </a:p>
      </dsp:txBody>
      <dsp:txXfrm>
        <a:off x="623862" y="4749673"/>
        <a:ext cx="8452624" cy="727580"/>
      </dsp:txXfrm>
    </dsp:sp>
    <dsp:sp modelId="{B64A71D6-1C36-41AF-B23F-641242BAE452}">
      <dsp:nvSpPr>
        <dsp:cNvPr id="0" name=""/>
        <dsp:cNvSpPr/>
      </dsp:nvSpPr>
      <dsp:spPr>
        <a:xfrm>
          <a:off x="91952" y="4636694"/>
          <a:ext cx="909475" cy="909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61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0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9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14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19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59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93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63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7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9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B17E-85C2-4405-A67F-E82900072B8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B5F8-C122-4AFE-9503-7423A07C4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53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915" y="1228630"/>
            <a:ext cx="10875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экскурсия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средство патриотического воспитания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старшего дошкольного возраста,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примере ознакомления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родным краем.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940" y="291881"/>
            <a:ext cx="79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комбинированной направленности №7» города Сосновоборска.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453" y="4303919"/>
            <a:ext cx="746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400" dirty="0" err="1" smtClean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Кодзасова</a:t>
            </a:r>
            <a:r>
              <a:rPr lang="ru-RU" sz="2400" dirty="0" smtClean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Сергеевна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педагоги\значок ДО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120" y="0"/>
            <a:ext cx="1876425" cy="1876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9700" y="6334780"/>
            <a:ext cx="207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2025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6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368" y="683933"/>
            <a:ext cx="698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Актуальность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3670" y="1574868"/>
            <a:ext cx="10184657" cy="270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ФОП ДО отмечена большая роль регионального компонента, поскольку он предоставляет детям возможность познакомится с особенностями своего родного края, его историей, культурой, традициями и природой.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49213"/>
            <a:ext cx="121935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7444" y="676275"/>
            <a:ext cx="9915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Идея: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провести виртуальные путешествия для ознакомления с родным краем,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помощью использования компьютерных технологий.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43025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rgbClr val="15355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создание виртуальных экскурсий по патриотическому воспитанию, на примере ознакомления с родным </a:t>
            </a:r>
            <a:r>
              <a:rPr lang="ru-RU" sz="3200" dirty="0" smtClean="0">
                <a:solidFill>
                  <a:srgbClr val="15355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краем.</a:t>
            </a:r>
            <a:endParaRPr lang="ru-RU" sz="3200" dirty="0">
              <a:solidFill>
                <a:srgbClr val="15355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0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56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5336" y="1546698"/>
            <a:ext cx="816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770" y="489423"/>
            <a:ext cx="103015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Познакомить детей с достопримечательностями родного края.</a:t>
            </a:r>
          </a:p>
          <a:p>
            <a:pPr marL="342900" indent="-342900" algn="just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Развивать познавательный интерес детей к изучению родного Края, через организацию виртуальных экскурсий.</a:t>
            </a:r>
          </a:p>
          <a:p>
            <a:pPr marL="342900" indent="-342900" algn="just">
              <a:buAutoNum type="arabicParenR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Воспитывать патриотические чувства у детей дошкольного возраста.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4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6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5336" y="1546698"/>
            <a:ext cx="816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699" y="188573"/>
            <a:ext cx="76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Преимущества виртуальной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экскурсии: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796338192"/>
              </p:ext>
            </p:extLst>
          </p:nvPr>
        </p:nvGraphicFramePr>
        <p:xfrm>
          <a:off x="1595336" y="740872"/>
          <a:ext cx="9082216" cy="581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6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399" y="302354"/>
            <a:ext cx="10059412" cy="330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проведены следующие виртуальные экскурсии: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Достопримечательности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Красноярска;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Животные севера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Красноярские столбы;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Деньги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прошлого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настоящего;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нам попадает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455" y="3620505"/>
            <a:ext cx="4006985" cy="299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3" y="4033635"/>
            <a:ext cx="3896868" cy="292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3440" y="4278520"/>
            <a:ext cx="4129900" cy="257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53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6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99" y="346874"/>
            <a:ext cx="10680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Результаты:</a:t>
            </a:r>
            <a:endParaRPr lang="ru-RU" sz="1050" b="1" dirty="0" smtClean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развитие познавательного интереса к виртуальным путешествиям, расширение кругозора и формирование бережного отношения 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краю и его достопримечательностям.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педагогов: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повышение и распространение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педагогического опыта, пополнение методической базы и повышение уровня ИКТ-компетентности.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родителей: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повышение заинтересованности в сотрудничестве с ДОО и вовлечение в процесс создания виртуальных путешествий.</a:t>
            </a:r>
          </a:p>
          <a:p>
            <a:pPr algn="ctr"/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0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258" y="1373830"/>
            <a:ext cx="94678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7" y="2589938"/>
            <a:ext cx="12028974" cy="41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233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Егорова</dc:creator>
  <cp:lastModifiedBy>как хочешь</cp:lastModifiedBy>
  <cp:revision>37</cp:revision>
  <dcterms:created xsi:type="dcterms:W3CDTF">2024-11-22T12:50:56Z</dcterms:created>
  <dcterms:modified xsi:type="dcterms:W3CDTF">2025-03-16T04:02:08Z</dcterms:modified>
</cp:coreProperties>
</file>